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71B7BF0-7CA5-45E7-9706-3C1B637E38AB}" type="datetimeFigureOut">
              <a:rPr lang="en-US" smtClean="0"/>
              <a:pPr/>
              <a:t>3/10/2010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6CEED11-C951-4958-BCE3-32015883B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The Crystal Drop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1800" dirty="0" smtClean="0"/>
              <a:t>By: Monica Hughes</a:t>
            </a:r>
            <a:endParaRPr lang="en-CA" sz="1800" dirty="0"/>
          </a:p>
        </p:txBody>
      </p:sp>
      <p:pic>
        <p:nvPicPr>
          <p:cNvPr id="9218" name="Picture 2" descr="http://www.topperdiva.com/images/Crystal_long_teardrop_26_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6900" y="1"/>
            <a:ext cx="3467100" cy="51435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Characters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Megan</a:t>
            </a:r>
          </a:p>
          <a:p>
            <a:r>
              <a:rPr lang="en-CA" dirty="0" smtClean="0"/>
              <a:t>Ian</a:t>
            </a:r>
          </a:p>
          <a:p>
            <a:r>
              <a:rPr lang="en-CA" dirty="0" smtClean="0"/>
              <a:t>Charlie</a:t>
            </a:r>
          </a:p>
          <a:p>
            <a:r>
              <a:rPr lang="en-CA" dirty="0" smtClean="0"/>
              <a:t>Sadie </a:t>
            </a:r>
          </a:p>
          <a:p>
            <a:r>
              <a:rPr lang="en-CA" dirty="0" smtClean="0"/>
              <a:t>Mitch</a:t>
            </a:r>
          </a:p>
          <a:p>
            <a:r>
              <a:rPr lang="en-CA" dirty="0" smtClean="0"/>
              <a:t>Gideon</a:t>
            </a:r>
          </a:p>
          <a:p>
            <a:r>
              <a:rPr lang="en-CA" dirty="0" smtClean="0"/>
              <a:t>Uncle Greg</a:t>
            </a:r>
          </a:p>
          <a:p>
            <a:r>
              <a:rPr lang="en-CA" dirty="0" smtClean="0"/>
              <a:t>Mike</a:t>
            </a:r>
          </a:p>
          <a:p>
            <a:r>
              <a:rPr lang="en-CA" dirty="0" smtClean="0"/>
              <a:t>Dick </a:t>
            </a:r>
          </a:p>
          <a:p>
            <a:r>
              <a:rPr lang="en-CA" dirty="0" smtClean="0"/>
              <a:t>Wally</a:t>
            </a:r>
          </a:p>
          <a:p>
            <a:r>
              <a:rPr lang="en-CA" dirty="0" smtClean="0"/>
              <a:t>The Survivalists</a:t>
            </a:r>
          </a:p>
        </p:txBody>
      </p:sp>
      <p:pic>
        <p:nvPicPr>
          <p:cNvPr id="8194" name="Picture 2" descr="http://img1.fantasticfiction.co.uk/images/n6/n32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0775" y="0"/>
            <a:ext cx="2943225" cy="45243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Megan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Older sister</a:t>
            </a:r>
          </a:p>
          <a:p>
            <a:r>
              <a:rPr lang="en-CA" dirty="0" smtClean="0"/>
              <a:t>Determined </a:t>
            </a:r>
          </a:p>
          <a:p>
            <a:r>
              <a:rPr lang="en-CA" dirty="0" smtClean="0"/>
              <a:t>Can be bossy</a:t>
            </a:r>
          </a:p>
          <a:p>
            <a:r>
              <a:rPr lang="en-CA" dirty="0" smtClean="0"/>
              <a:t>Did everything with her mom</a:t>
            </a:r>
          </a:p>
          <a:p>
            <a:r>
              <a:rPr lang="en-CA" dirty="0" smtClean="0"/>
              <a:t>Stands up for her brother</a:t>
            </a:r>
          </a:p>
          <a:p>
            <a:r>
              <a:rPr lang="en-CA" dirty="0" smtClean="0"/>
              <a:t>Doesn’t think before she talks</a:t>
            </a:r>
          </a:p>
          <a:p>
            <a:endParaRPr lang="en-CA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Ian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Younger brother</a:t>
            </a:r>
          </a:p>
          <a:p>
            <a:r>
              <a:rPr lang="en-CA" dirty="0" smtClean="0"/>
              <a:t>Very forgetful</a:t>
            </a:r>
          </a:p>
          <a:p>
            <a:r>
              <a:rPr lang="en-CA" dirty="0" smtClean="0"/>
              <a:t>Best friend is Charlie</a:t>
            </a:r>
          </a:p>
          <a:p>
            <a:r>
              <a:rPr lang="en-CA" dirty="0" smtClean="0"/>
              <a:t>Very brave</a:t>
            </a:r>
          </a:p>
          <a:p>
            <a:r>
              <a:rPr lang="en-CA" dirty="0" smtClean="0"/>
              <a:t>Made sure Megan was safe before himself</a:t>
            </a:r>
          </a:p>
          <a:p>
            <a:pPr lvl="1"/>
            <a:r>
              <a:rPr lang="en-CA" dirty="0" smtClean="0"/>
              <a:t>Thinks of others before him</a:t>
            </a:r>
          </a:p>
          <a:p>
            <a:endParaRPr lang="en-CA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Survivalists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Here is a exert of what happens when Megan and Ian encounter the survivalists.</a:t>
            </a:r>
          </a:p>
          <a:p>
            <a:pPr>
              <a:buNone/>
            </a:pPr>
            <a:r>
              <a:rPr lang="en-CA" dirty="0" smtClean="0"/>
              <a:t>In this exert Megan is talking to one of the survivalists.</a:t>
            </a:r>
            <a:endParaRPr lang="en-CA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Setting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Takes place in Alberta</a:t>
            </a:r>
          </a:p>
          <a:p>
            <a:r>
              <a:rPr lang="en-CA" dirty="0" smtClean="0"/>
              <a:t>Megan and Ian </a:t>
            </a:r>
            <a:r>
              <a:rPr lang="en-CA" dirty="0" smtClean="0"/>
              <a:t>lived </a:t>
            </a:r>
            <a:r>
              <a:rPr lang="en-CA" dirty="0" smtClean="0"/>
              <a:t>in Fort Macleod</a:t>
            </a:r>
          </a:p>
          <a:p>
            <a:r>
              <a:rPr lang="en-CA" dirty="0" smtClean="0"/>
              <a:t>Travelling to Lundbreck</a:t>
            </a:r>
          </a:p>
          <a:p>
            <a:r>
              <a:rPr lang="en-CA" dirty="0" smtClean="0"/>
              <a:t>Pass through Head Smashed in Buffalo Jump</a:t>
            </a:r>
          </a:p>
        </p:txBody>
      </p:sp>
      <p:pic>
        <p:nvPicPr>
          <p:cNvPr id="5124" name="Picture 4" descr="http://www.canadamaps.info/maps/albertapolitical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4752"/>
            <a:ext cx="3762375" cy="41338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Morals of the story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Determination and hard work will be rewarded</a:t>
            </a:r>
          </a:p>
          <a:p>
            <a:pPr lvl="1"/>
            <a:r>
              <a:rPr lang="en-CA" dirty="0" smtClean="0"/>
              <a:t>In this book Megan is determined to find her Uncle Greg</a:t>
            </a:r>
          </a:p>
          <a:p>
            <a:pPr lvl="1"/>
            <a:r>
              <a:rPr lang="en-CA" dirty="0" smtClean="0"/>
              <a:t>She works hard to take care of Ian on this long journey</a:t>
            </a:r>
          </a:p>
          <a:p>
            <a:r>
              <a:rPr lang="en-CA" dirty="0" smtClean="0"/>
              <a:t>Stick together until the end no matter what happens</a:t>
            </a:r>
          </a:p>
          <a:p>
            <a:pPr lvl="1"/>
            <a:r>
              <a:rPr lang="en-CA" dirty="0" smtClean="0"/>
              <a:t>Megan and Ian fought but they stuck together because they knew that they couldn’t find their Uncle Greg without each other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How I can relate this book to my life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Challenges </a:t>
            </a:r>
          </a:p>
          <a:p>
            <a:pPr lvl="1"/>
            <a:r>
              <a:rPr lang="en-CA" dirty="0" smtClean="0"/>
              <a:t>Physical challenges</a:t>
            </a:r>
          </a:p>
          <a:p>
            <a:pPr lvl="1"/>
            <a:r>
              <a:rPr lang="en-CA" dirty="0" smtClean="0"/>
              <a:t>Metal challenges</a:t>
            </a:r>
          </a:p>
          <a:p>
            <a:r>
              <a:rPr lang="en-CA" dirty="0" smtClean="0"/>
              <a:t>Hard  decisions</a:t>
            </a:r>
          </a:p>
          <a:p>
            <a:pPr lvl="1"/>
            <a:r>
              <a:rPr lang="en-CA" dirty="0" smtClean="0"/>
              <a:t>Family related</a:t>
            </a:r>
          </a:p>
          <a:p>
            <a:endParaRPr lang="en-CA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2571744"/>
            <a:ext cx="26837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en-CA" sz="3600" b="1" dirty="0" smtClean="0">
                <a:solidFill>
                  <a:srgbClr val="646B86"/>
                </a:solidFill>
                <a:ea typeface="+mj-ea"/>
                <a:cs typeface="+mj-cs"/>
              </a:rPr>
              <a:t>Thank you</a:t>
            </a:r>
            <a:endParaRPr lang="en-CA" sz="3600" b="1" dirty="0">
              <a:solidFill>
                <a:srgbClr val="646B86"/>
              </a:solidFill>
              <a:ea typeface="+mj-ea"/>
              <a:cs typeface="+mj-cs"/>
            </a:endParaRPr>
          </a:p>
        </p:txBody>
      </p:sp>
      <p:pic>
        <p:nvPicPr>
          <p:cNvPr id="8" name="Picture Placeholder 7" descr="happy face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999" b="6999"/>
          <a:stretch>
            <a:fillRect/>
          </a:stretch>
        </p:blipFill>
        <p:spPr>
          <a:xfrm>
            <a:off x="2896603" y="1484808"/>
            <a:ext cx="6247397" cy="537319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83</TotalTime>
  <Words>200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The Crystal Drop</vt:lpstr>
      <vt:lpstr>Characters</vt:lpstr>
      <vt:lpstr>Megan</vt:lpstr>
      <vt:lpstr>Ian</vt:lpstr>
      <vt:lpstr>Survivalists</vt:lpstr>
      <vt:lpstr>Setting</vt:lpstr>
      <vt:lpstr>Morals of the story</vt:lpstr>
      <vt:lpstr>How I can relate this book to my life</vt:lpstr>
      <vt:lpstr>Slide 9</vt:lpstr>
    </vt:vector>
  </TitlesOfParts>
  <Company>Strathcona-Tweedsmuir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Crystal Drop</dc:title>
  <dc:creator>schneim</dc:creator>
  <cp:lastModifiedBy>schneim</cp:lastModifiedBy>
  <cp:revision>10</cp:revision>
  <dcterms:created xsi:type="dcterms:W3CDTF">2010-02-17T02:03:38Z</dcterms:created>
  <dcterms:modified xsi:type="dcterms:W3CDTF">2010-03-10T20:28:32Z</dcterms:modified>
</cp:coreProperties>
</file>